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4"/>
  </p:notesMasterIdLst>
  <p:sldIdLst>
    <p:sldId id="257" r:id="rId3"/>
    <p:sldId id="277" r:id="rId4"/>
    <p:sldId id="259" r:id="rId5"/>
    <p:sldId id="262" r:id="rId6"/>
    <p:sldId id="263" r:id="rId7"/>
    <p:sldId id="267" r:id="rId8"/>
    <p:sldId id="279" r:id="rId9"/>
    <p:sldId id="261" r:id="rId10"/>
    <p:sldId id="286" r:id="rId11"/>
    <p:sldId id="282" r:id="rId12"/>
    <p:sldId id="285" r:id="rId13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1106200"/>
        <c:axId val="222253760"/>
      </c:lineChart>
      <c:dateAx>
        <c:axId val="281106200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22253760"/>
        <c:crosses val="autoZero"/>
        <c:auto val="1"/>
        <c:lblOffset val="100"/>
        <c:baseTimeUnit val="months"/>
      </c:dateAx>
      <c:valAx>
        <c:axId val="222253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81106200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19/02/2024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090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19/02/2024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19/02/2024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19/02/2024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19/02/2024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19-02-2024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ENERO 2024</a:t>
            </a:r>
          </a:p>
          <a:p>
            <a:pPr algn="ctr"/>
            <a:endParaRPr lang="en-US" sz="1867" b="1" kern="1700" spc="133" dirty="0" smtClean="0">
              <a:solidFill>
                <a:prstClr val="white"/>
              </a:solidFill>
              <a:latin typeface="Dekar" panose="02000000000000000000" pitchFamily="50" charset="0"/>
            </a:endParaRP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</a:t>
            </a:r>
            <a:r>
              <a:rPr lang="es-ES" sz="3200" dirty="0" smtClean="0">
                <a:latin typeface="Dekar" panose="02000000000000000000" pitchFamily="50" charset="0"/>
              </a:rPr>
              <a:t>ENERO 2024</a:t>
            </a:r>
            <a:endParaRPr lang="es-ES" sz="4000" dirty="0" smtClean="0">
              <a:latin typeface="Dekar" panose="02000000000000000000" pitchFamily="50" charset="0"/>
            </a:endParaRP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	TABLERO DE COMUNICACIÓN INTERNA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19" y="1692050"/>
            <a:ext cx="2024862" cy="359975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7" y="1706557"/>
            <a:ext cx="1990560" cy="35387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27" y="1831861"/>
            <a:ext cx="3924960" cy="22081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03" y="1831861"/>
            <a:ext cx="2564802" cy="33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/>
          <a:p>
            <a:r>
              <a:rPr lang="es-MX" dirty="0" smtClean="0"/>
              <a:t>	</a:t>
            </a:r>
            <a:r>
              <a:rPr lang="es-MX" dirty="0" smtClean="0"/>
              <a:t>BOLETIN MENSUAL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81" y="1316764"/>
            <a:ext cx="5969619" cy="46308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4" y="1316765"/>
            <a:ext cx="6031137" cy="46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7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4015461" y="116508"/>
            <a:ext cx="4807471" cy="98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027622" y="5034074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SI 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/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8659395" y="4144202"/>
            <a:ext cx="29303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6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6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6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9027622" y="3408218"/>
            <a:ext cx="3028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400" b="1" dirty="0" smtClean="0">
                <a:latin typeface="Dekar" panose="02000000000000000000" pitchFamily="50" charset="0"/>
              </a:rPr>
              <a:t>EN ENERO NO SE PRESENTARON ACCIDENTES</a:t>
            </a:r>
            <a:endParaRPr lang="es-ES" altLang="es-MX" sz="1400" b="1" dirty="0">
              <a:latin typeface="Dekar" panose="02000000000000000000" pitchFamily="50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42" y="1171667"/>
            <a:ext cx="6202228" cy="21367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935" y="1245454"/>
            <a:ext cx="5327244" cy="12805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42" y="3454659"/>
            <a:ext cx="6932681" cy="24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2024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565993" y="1871869"/>
            <a:ext cx="380272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 maestro anual de capacitación en elaboración </a:t>
            </a:r>
            <a:endParaRPr lang="es-ES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76205" y="287983"/>
            <a:ext cx="817141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64" y="3887644"/>
            <a:ext cx="2908998" cy="218524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17" y="2078021"/>
            <a:ext cx="4183182" cy="3352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243" y="1421115"/>
            <a:ext cx="2918619" cy="23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73730" y="347278"/>
            <a:ext cx="647561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51" y="4883377"/>
            <a:ext cx="9030674" cy="846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088" y="2669686"/>
            <a:ext cx="4975421" cy="9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173883" y="278476"/>
            <a:ext cx="486294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14" y="2012312"/>
            <a:ext cx="3683318" cy="24347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318" y="2219742"/>
            <a:ext cx="3060037" cy="21600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660015" y="4783664"/>
            <a:ext cx="1768196" cy="18745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755" y="4783663"/>
            <a:ext cx="1679345" cy="187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9" y="4099418"/>
            <a:ext cx="10429702" cy="98729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087" y="2867721"/>
            <a:ext cx="5612476" cy="1036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294" y="1768638"/>
            <a:ext cx="1926710" cy="21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253977" y="230627"/>
            <a:ext cx="62034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94" y="1338347"/>
            <a:ext cx="5497486" cy="41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Celebración de reyes magos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75" y="5195818"/>
            <a:ext cx="1246636" cy="16621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4" y="5220137"/>
            <a:ext cx="2151389" cy="16135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62" y="5170771"/>
            <a:ext cx="2249638" cy="16872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73" y="1149099"/>
            <a:ext cx="2677768" cy="20083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124" y="3403798"/>
            <a:ext cx="2341322" cy="17559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44" y="4067335"/>
            <a:ext cx="2074758" cy="276634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08" y="3355158"/>
            <a:ext cx="2341321" cy="175599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95" y="1093582"/>
            <a:ext cx="2571404" cy="192855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96" y="1149099"/>
            <a:ext cx="1506245" cy="200832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69" y="1093582"/>
            <a:ext cx="2153343" cy="287112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87" y="3157425"/>
            <a:ext cx="2669819" cy="20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8343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5791</TotalTime>
  <Words>81</Words>
  <Application>Microsoft Office PowerPoint</Application>
  <PresentationFormat>Panorámica</PresentationFormat>
  <Paragraphs>27</Paragraphs>
  <Slides>11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190</cp:revision>
  <cp:lastPrinted>2024-01-30T20:03:14Z</cp:lastPrinted>
  <dcterms:created xsi:type="dcterms:W3CDTF">2022-09-02T16:29:25Z</dcterms:created>
  <dcterms:modified xsi:type="dcterms:W3CDTF">2024-02-19T16:05:01Z</dcterms:modified>
</cp:coreProperties>
</file>